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46304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ORGANISATION SPOTLIGHT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371600" y="28346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Action 3 PRD — For mcb-org-finder Team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28800" y="3657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March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Organisation &amp; Public Visitor Flows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9601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2181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Organisation Flow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02920" y="1280160"/>
            <a:ext cx="8046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Receives spotlight invitation via email/WhatsApp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Fills in profile fields, uploads images, and submits form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Receives confirmation; featured on spotlight page for the month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02920" y="2560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2181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Public Visitor Flow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02920" y="2880360"/>
            <a:ext cx="8046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Visits mcbx.app/org-finder/spotlight to see current month’s spotlighted orgs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Browses archive of past spotlights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Clicks through to full org-finder profile or org website / social media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Figures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434340" y="1371600"/>
            <a:ext cx="182880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434340" y="1371600"/>
            <a:ext cx="182880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434340" y="15087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2–3</a:t>
            </a:r>
            <a:endParaRPr lang="en-US" sz="3600" dirty="0"/>
          </a:p>
        </p:txBody>
      </p:sp>
      <p:sp>
        <p:nvSpPr>
          <p:cNvPr id="9" name="Text 6"/>
          <p:cNvSpPr/>
          <p:nvPr/>
        </p:nvSpPr>
        <p:spPr>
          <a:xfrm>
            <a:off x="434340" y="23317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Spotlights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Per Month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583180" y="1371600"/>
            <a:ext cx="182880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1" name="Shape 8"/>
          <p:cNvSpPr/>
          <p:nvPr/>
        </p:nvSpPr>
        <p:spPr>
          <a:xfrm>
            <a:off x="2583180" y="1371600"/>
            <a:ext cx="182880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9"/>
          <p:cNvSpPr/>
          <p:nvPr/>
        </p:nvSpPr>
        <p:spPr>
          <a:xfrm>
            <a:off x="2583180" y="15087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500+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2583180" y="23317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Member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Organisations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732020" y="1371600"/>
            <a:ext cx="182880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5" name="Shape 12"/>
          <p:cNvSpPr/>
          <p:nvPr/>
        </p:nvSpPr>
        <p:spPr>
          <a:xfrm>
            <a:off x="4732020" y="1371600"/>
            <a:ext cx="182880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4732020" y="15087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3600" dirty="0"/>
          </a:p>
        </p:txBody>
      </p:sp>
      <p:sp>
        <p:nvSpPr>
          <p:cNvPr id="17" name="Text 14"/>
          <p:cNvSpPr/>
          <p:nvPr/>
        </p:nvSpPr>
        <p:spPr>
          <a:xfrm>
            <a:off x="4732020" y="23317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Submission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Form Fields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880860" y="1371600"/>
            <a:ext cx="182880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9" name="Shape 16"/>
          <p:cNvSpPr/>
          <p:nvPr/>
        </p:nvSpPr>
        <p:spPr>
          <a:xfrm>
            <a:off x="6880860" y="1371600"/>
            <a:ext cx="182880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6880860" y="15087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Mizan</a:t>
            </a:r>
            <a:endParaRPr lang="en-US" sz="3600" dirty="0"/>
          </a:p>
        </p:txBody>
      </p:sp>
      <p:sp>
        <p:nvSpPr>
          <p:cNvPr id="21" name="Text 18"/>
          <p:cNvSpPr/>
          <p:nvPr/>
        </p:nvSpPr>
        <p:spPr>
          <a:xfrm>
            <a:off x="6880860" y="23317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Selection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Criteria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MoSCoW Requirements</a:t>
            </a:r>
            <a:endParaRPr lang="en-US" sz="28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2743200"/>
        </p:xfrm>
        <a:graphic>
          <a:graphicData uri="http://schemas.openxmlformats.org/drawingml/2006/table">
            <a:tbl>
              <a:tblPr/>
              <a:tblGrid>
                <a:gridCol w="2011680"/>
                <a:gridCol w="6409944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Category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Items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Must Have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Spotlight page, submission form (tokenised), admin review/approval, 2–3 org profiles/month, image gallery, org links, mobile responsive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Should Have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Archive of past spotlights, share buttons (WhatsApp, X, LinkedIn), Open Graph meta, form data auto-populates org-finder profile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Could Have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Automated monthly invitation emails, analytics (views/clicks), community voting/engagement, RSS feed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Won’t Have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Public self-nomination form, paid/sponsored placements, automated selection (manual via Mizan)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Open Questions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is the exact go-live target for MVP?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Does the org-finder already have org profile data we can pre-populate?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Should the form be built within mcbx.app or use an external tool (e.g. Tally, Google Forms) initially?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How are Mizan criteria weighted for spotlight selection?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 we need multilingual support for the form or spotlight page?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828800" y="2560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muazam.sarfaraz@mcb.org.uk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www.mcb.org.uk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Overview &amp; Problem Statement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Organisation Spotlight is a new feature within mcbx.app/org-finder showcasing 2–3 MCB member organisations per month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Supports Action 3 (Spotlight Lottery) under IAG Pillar 2: Community Empowerment &amp; Education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MCB’s 500+ member organisations currently operate largely in silos with limited cross-network visibility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regular mechanism exists for surfacing the breadth and diversity of the network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Goal: increase cross-organisational awareness, engagement, and resource sharing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Goals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Increase visibility of MCB member organisations across the network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Provide a regular, structured way for orgs to share their mission, services, and impact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Drive traffic to the org-finder and individual org profiles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Support cross-organisational collaboration and resource sharing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Create shareable content for MCB and partner social media channels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Feature Specification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Spotlight page, submission form, and selection criteria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Spotlight Page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URL: mcbx.app/org-finder/spotlight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Displays 2–3 currently spotlighted organisations per month as rich profile cards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Each card shows: logo, quote, mission, key services, target audience, image gallery, and links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Archive/history of previous spotlights accessible below or via a tab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Clear CTA to visit the org’s full profile on org-finder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Spotlight data also enriches the org’s existing org-finder profile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Submission Form Fields</a:t>
            </a:r>
            <a:endParaRPr lang="en-US" sz="28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3474720"/>
        </p:xfrm>
        <a:graphic>
          <a:graphicData uri="http://schemas.openxmlformats.org/drawingml/2006/table">
            <a:tbl>
              <a:tblPr/>
              <a:tblGrid>
                <a:gridCol w="2926080"/>
                <a:gridCol w="3474720"/>
                <a:gridCol w="2020824"/>
              </a:tblGrid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Field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Type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Required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Organisation name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Text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Logo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File upload (PNG/SVG)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Short description / mission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Textarea (max 300 words)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Key services or programmes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Textarea or bullet list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Who you serve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Text / tags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Website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URL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Social media links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URL fields (X, IG, LI, FB, TT)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Optional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Contact email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Email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Showcase images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File upload (3–5 images)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Yes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Quote from org lead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Textarea (max 150 words)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Optional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Selection Criteria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Organisations are selected by MCB based on the Mizan criteria (mcbx.app/mizan/criterion)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Selection is curated, not random — ensuring quality and diversity of featured orgs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2–3 organisations spotlighted per month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repeat until all willing organisations have been featured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Form link is tokenised per org — not publicly accessible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Submitted data reviewed and approved by MCB before going live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User Flows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Admin, Organisation, and Public Visitor journeys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MCB Admin Flow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1. Select 2–3 orgs for the month based on Mizan criteria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2. Send each org a unique spotlight submission form link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3. Org completes and submits the form with profile content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4. MCB reviews submission and approves or requests changes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5. Approved spotlights go live on the spotlight page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6. MCB amplifies on social media and WhatsApp channels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Spotlight - Action 3 PRD</dc:title>
  <dc:subject>PptxGenJS Presentation</dc:subject>
  <dc:creator>Muslim Council of Britain</dc:creator>
  <cp:lastModifiedBy>Muslim Council of Britain</cp:lastModifiedBy>
  <cp:revision>1</cp:revision>
  <dcterms:created xsi:type="dcterms:W3CDTF">2026-03-07T19:24:48Z</dcterms:created>
  <dcterms:modified xsi:type="dcterms:W3CDTF">2026-03-07T19:24:48Z</dcterms:modified>
</cp:coreProperties>
</file>