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2280000">
            <a:off x="2286000" y="-2286000"/>
            <a:ext cx="4572000" cy="5486400"/>
          </a:xfrm>
          <a:prstGeom prst="rect">
            <a:avLst/>
          </a:prstGeom>
          <a:solidFill>
            <a:srgbClr val="000000">
              <a:alpha val="1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280160"/>
            <a:ext cx="7680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spc="300" kern="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CONNECTING FOSIS WITH</a:t>
            </a:r>
            <a:endParaRPr lang="en-US" sz="3800" dirty="0"/>
          </a:p>
          <a:p>
            <a:pPr algn="ctr" indent="0" marL="0">
              <a:buNone/>
            </a:pPr>
            <a:r>
              <a:rPr lang="en-US" sz="3800" spc="300" kern="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PARTNER ORGANISATIONS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1371600" y="283464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Action 2 — Pillar 2: Community Empowerment &amp; Education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828800" y="36576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>
                    <a:alpha val="70000"/>
                  </a:srgbClr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March 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10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MCB &amp; MEND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7" name="Text 4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MCB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02920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Institutional weight to amplify student concerns to government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Distribute FOSIS surveys through 500+ affiliates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Joint advocacy on halal student finance and Ramadan accommodations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Quick win: Distribute “Students Speak Out” survey via MCB’s affiliate network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10" name="Text 7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MEND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5010912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Delivers “Causes and Cures of Islamophobia” workshops on campuses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40+ local working groups paired with regional ISocs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Joint IAM campaigns on campuses every November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Quick win: Schedule workshops at 10 ISocs for IAM Nov 2026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11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HFIC &amp; Convert Muslim Foundation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7" name="Text 4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HFIC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02920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Technical expertise on halal certification and standards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“Halal on Campus” audit toolkit for ISocs to assess university catering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Expert advice to ISoc welfare officers on halal provision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Quick win: Co-produce audit checklist for university catering managers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10" name="Text 7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Convert Muslim Foundation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5010912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Convert Care database, counselling, Zakat 4 Converts financial support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CMF trains ISoc committees on supporting new Muslims on campus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CMF delivers sessions during Discover Islam Week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Quick win: Include CMF resources and Convert Care link in all Fresher Packs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IRU &amp; Tell MAMA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7" name="Text 4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IRU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02920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Free legal guidance; education = 18.6% of all IRU incidents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906 incidents documented 2021–2025; 377% surge 2023–2024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“Know Your Rights” training to ISoc committees + virtual legal surgeries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Quick win: Add IRU reporting link to all student-facing materials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10" name="Text 7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Tell MAMA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5010912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National service for recording anti-Muslim incidents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~6% of reported incidents in education; 33% of Muslim students reported abuse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Complementary to IRU: Tell MAMA for hate crime, IRU for discrimination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Quick win: Distribute Tell MAMA university flyers through all ISocs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Muslims in Rail &amp; MLegal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7" name="Text 4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Muslims in Rail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02920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6-month mentoring programme (Feb–July); STEM education sessions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Work experience at Hitachi Rail, Atkins Global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Careers talks at ISoc events; joint networking at FOSIS conference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Quick win: Promote mentoring programme through FOSIS STEM networks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10" name="Text 7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MLegal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5010912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Legal advocacy for marginalised communities; challenges discriminatory policies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Virtual legal advice clinics for Muslim students via ISocs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“Know Your Legal Rights” workshops: Prevent, Equality Act, hate crime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Quick win: Pilot quarterly virtual legal advice surgery for ISoc leaders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14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Prevent Watch &amp; MWNUK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Prevent Watch — Community-led Prevent support; “Know Your Rights” brief produced with Liberty and Amnesty UK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70 students flagged for Prevent in 2023–24; only 25% feel free to express views on Islam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Quick win: Distribute “Know Your Rights” brief in all Fresher Packs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MWNUK — National helpline (0800 999 5786): culturally sensitive, multilingual support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IDVA casework, Amal Safety App, addresses domestic abuse, forced marriage, honour-based abuse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Quick win: Add MWNUK helpline number to all FOSIS welfare resources and Fresher Packs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15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Quick Wins Summary</a:t>
            </a:r>
            <a:endParaRPr lang="en-US" sz="28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3474720"/>
        </p:xfrm>
        <a:graphic>
          <a:graphicData uri="http://schemas.openxmlformats.org/drawingml/2006/table">
            <a:tbl>
              <a:tblPr/>
              <a:tblGrid>
                <a:gridCol w="1463040"/>
                <a:gridCol w="4398264"/>
                <a:gridCol w="2560320"/>
              </a:tblGrid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Organisation</a:t>
                      </a:r>
                      <a:endParaRPr lang="en-US" sz="10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Quick Win</a:t>
                      </a:r>
                      <a:endParaRPr lang="en-US" sz="10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Channel</a:t>
                      </a:r>
                      <a:endParaRPr lang="en-US" sz="10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MCB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Distribute FOSIS surveys through 500+ affiliates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MCB affiliate network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MEND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Schedule Islamophobia workshops at 10 ISocs for IAM Nov 2026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FOSIS ISoc network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HFIC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Co-produce “Halal on Campus” audit checklist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ISoc welfare officers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CMF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Include CMF resources + Convert Care link in Fresher Packs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FOSIS Fresher Packs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IRU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Add IRU reporting link to all student-facing materials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ISoc Essentials Hub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Tell MAMA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Distribute university flyers through all ISocs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ISoc committees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Muslims in Rail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Promote mentoring programme to STEM students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FOSIS communications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MLegal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Pilot quarterly virtual legal advice surgery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ISoc leaders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Prevent Watch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Distribute “Know Your Rights” brief in Fresher Packs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FOSIS Fresher Packs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MWNUK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Add helpline number to all welfare resources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FOSIS welfare materials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16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Rollout Plan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Three-phase approach: Foundation, First Connections, Sustained Integration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17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Rollout Phases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Phase 1 (Mar–Apr): Review plan, agree MCB affiliate distribution, contact IRU/Tell MAMA/Prevent Watch/MWNUK for referral pathways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Phase 1 (Mar–Apr): Collect materials for Fresher Pack inclusion (CMF, Prevent Watch, MWNUK, Tell MAMA, IRU)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Phase 2 (Apr–May): Schedule MEND workshops for ISocs (IAM November 2026 delivery)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Phase 2 (Apr–May): HFIC co-produces “Halal on Campus” checklist; MLegal pilots first legal surgery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Phase 3 (May+): Updated Fresher Packs and ISoc Essentials Hub with all partner materials and links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Phase 3 (May+): Quarterly check-ins with partner orgs; joint advocacy outputs using combined data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18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Next Steps for Ahmad (FOSIS)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Review this plan and confirm/adjust priority organisations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Identify 5 pilot ISocs across different regions to test the connections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Contact IRU, Tell MAMA, and Prevent Watch first — most urgent student need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Update Fresher Pack content to include partner materials for next academic intake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Brief Simon Penfound (Convert Muslim Network) on the CMF connection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Feed back to WG2 at next meeting with a confirmed connection schedule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2280000">
            <a:off x="2286000" y="-2286000"/>
            <a:ext cx="4572000" cy="5486400"/>
          </a:xfrm>
          <a:prstGeom prst="rect">
            <a:avLst/>
          </a:prstGeom>
          <a:solidFill>
            <a:srgbClr val="000000">
              <a:alpha val="1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13716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Thank You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1828800" y="25603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muazam.sarfaraz@mcb.org.uk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828800" y="32918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www.mcb.org.uk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Objective &amp; Overview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Connect FOSIS with IAG partner organisations to support Muslim students in higher education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Map each organisation’s relevance to students, propose specific connection models, and identify quick wins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Lead: Ahmad Ali (FOSIS) | Supporting: Convert Muslim Network, MCB, MEND, HFIC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Deadline: May 2026 | Status: Not started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10 partner organisations mapped with referral pathways, training delivery, and joint campaigns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FOSIS represents 350,000+ Muslim students across UK universities since 1963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FOSIS Profile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Federation of Student Islamic Societies — fosis.org.uk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4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FOSIS Current Programmes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ISoc Essentials Hub — Guidance and training for Islamic society leaders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Discover Islam Week — Campus dawah materials and coordination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Virtual Fresher Packs — Distributed to incoming Muslim students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Sabbatical Network — For elected Muslim student leaders in unions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“Students Speak Out” 2025 — Survey/report on campus Islamophobia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“Dismantling Islamophobia” tour — National speaker tour across campuses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5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Existing Partnerships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— FOSIS is a founding affiliate of the Muslim Council of Britain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FEMYSO — Forum of European Muslim Youth and Student Organisations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NUS — “Students not Suspects” campaign (relationship since deteriorated)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BIMA — Ramadan Reset collaboration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Muslim Youth Helpline — Co-produced Student Wellbeing Guide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6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Challenges Facing Muslim Students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Key issues that partner connections should help address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7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Key Challenges (1–5)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Islamophobia on campus — 377% surge in cases 2023–2024; education = 18.6% of all IRU incidents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Prevent duty &amp; self-censorship — 70 students flagged in 2023–24; only 25% feel free to express views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Prayer space provision — Inconsistent across UK universities; ongoing campaigns needed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Halal food access — No national standard for university catering; provision varies widely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Ramadan/exam clashes — No standardised policy; accommodation varies by institution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8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Key Challenges (6–10)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Mental health — Cultural barriers to seeking help; lack of culturally competent support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Intersectional discrimination — Black Muslim women face compounded challenges; converts face isolation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Institutional pushback — ISocs face disproportionate scrutiny on events and speaker bookings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Hate crime under-reporting — Lack of awareness of reporting mechanisms; distrust of institutions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Career development — Muslim students need access to professional networks and mentoring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9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Partner Connection Map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Organisation-by-organisation relevance, connection models, and quick wins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FOSIS Partner Connection Plan</dc:title>
  <dc:subject>PptxGenJS Presentation</dc:subject>
  <dc:creator>Muslim Council of Britain</dc:creator>
  <cp:lastModifiedBy>Muslim Council of Britain</cp:lastModifiedBy>
  <cp:revision>1</cp:revision>
  <dcterms:created xsi:type="dcterms:W3CDTF">2026-03-07T19:25:18Z</dcterms:created>
  <dcterms:modified xsi:type="dcterms:W3CDTF">2026-03-07T19:25:18Z</dcterms:modified>
</cp:coreProperties>
</file>